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7" r:id="rId2"/>
    <p:sldId id="310" r:id="rId3"/>
    <p:sldId id="309" r:id="rId4"/>
  </p:sldIdLst>
  <p:sldSz cx="9601200" cy="7315200"/>
  <p:notesSz cx="9313863" cy="6858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buFont typeface="Wingdings" pitchFamily="2" charset="2"/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buFont typeface="Wingdings" pitchFamily="2" charset="2"/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buFont typeface="Wingdings" pitchFamily="2" charset="2"/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buFont typeface="Wingdings" pitchFamily="2" charset="2"/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buFont typeface="Wingdings" pitchFamily="2" charset="2"/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9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009900"/>
    <a:srgbClr val="66CCFF"/>
    <a:srgbClr val="A50021"/>
    <a:srgbClr val="800000"/>
    <a:srgbClr val="CC0000"/>
    <a:srgbClr val="EAEAEA"/>
    <a:srgbClr val="FF0000"/>
    <a:srgbClr val="FFCC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29" autoAdjust="0"/>
  </p:normalViewPr>
  <p:slideViewPr>
    <p:cSldViewPr>
      <p:cViewPr varScale="1">
        <p:scale>
          <a:sx n="100" d="100"/>
          <a:sy n="100" d="100"/>
        </p:scale>
        <p:origin x="1770" y="72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4" y="-84"/>
      </p:cViewPr>
      <p:guideLst>
        <p:guide orient="horz" pos="2160"/>
        <p:guide pos="29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5588" cy="3397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1046" tIns="45524" rIns="91046" bIns="45524" numCol="1" anchor="ctr" anchorCtr="0" compatLnSpc="1">
            <a:prstTxWarp prst="textNoShape">
              <a:avLst/>
            </a:prstTxWarp>
          </a:bodyPr>
          <a:lstStyle>
            <a:lvl1pPr algn="l" defTabSz="909638">
              <a:lnSpc>
                <a:spcPct val="100000"/>
              </a:lnSpc>
              <a:buFontTx/>
              <a:buNone/>
              <a:defRPr sz="1200">
                <a:latin typeface="Arial Narrow" charset="0"/>
                <a:ea typeface="ＭＳ Ｐゴシック" charset="0"/>
                <a:cs typeface="Small Font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1613" y="0"/>
            <a:ext cx="4067175" cy="3397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1046" tIns="45524" rIns="91046" bIns="45524" numCol="1" anchor="ctr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buFontTx/>
              <a:buNone/>
              <a:defRPr sz="1200">
                <a:latin typeface="Arial Narrow" charset="0"/>
                <a:ea typeface="ＭＳ Ｐゴシック" charset="0"/>
                <a:cs typeface="Small Font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29388"/>
            <a:ext cx="4065588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1046" tIns="45524" rIns="91046" bIns="45524" numCol="1" anchor="b" anchorCtr="0" compatLnSpc="1">
            <a:prstTxWarp prst="textNoShape">
              <a:avLst/>
            </a:prstTxWarp>
          </a:bodyPr>
          <a:lstStyle>
            <a:lvl1pPr algn="l" defTabSz="909638">
              <a:lnSpc>
                <a:spcPct val="100000"/>
              </a:lnSpc>
              <a:buFontTx/>
              <a:buNone/>
              <a:defRPr sz="1200">
                <a:latin typeface="Arial Narrow" charset="0"/>
                <a:ea typeface="ＭＳ Ｐゴシック" charset="0"/>
                <a:cs typeface="Small Font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81613" y="6529388"/>
            <a:ext cx="4067175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1046" tIns="45524" rIns="91046" bIns="45524" numCol="1" anchor="b" anchorCtr="0" compatLnSpc="1">
            <a:prstTxWarp prst="textNoShape">
              <a:avLst/>
            </a:prstTxWarp>
          </a:bodyPr>
          <a:lstStyle>
            <a:lvl1pPr algn="r" defTabSz="909638">
              <a:lnSpc>
                <a:spcPct val="100000"/>
              </a:lnSpc>
              <a:buFontTx/>
              <a:buNone/>
              <a:defRPr sz="1200"/>
            </a:lvl1pPr>
          </a:lstStyle>
          <a:p>
            <a:fld id="{2B84E9C4-71A0-4BD7-A070-11A3947546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792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06413"/>
            <a:ext cx="3398838" cy="2589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20788" y="3263900"/>
            <a:ext cx="6808787" cy="3097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91046" tIns="45524" rIns="91046" bIns="45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8500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46400" y="514350"/>
            <a:ext cx="3375025" cy="2571750"/>
          </a:xfrm>
          <a:ln w="12700" cap="flat">
            <a:solidFill>
              <a:schemeClr val="tx1"/>
            </a:solidFill>
          </a:ln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1425" y="3255963"/>
            <a:ext cx="6831013" cy="30876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36" tIns="46569" rIns="93136" bIns="46569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103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7320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1788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3863" y="436563"/>
            <a:ext cx="2027237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150" y="436563"/>
            <a:ext cx="5929313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18216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436563"/>
            <a:ext cx="7680325" cy="495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20775" y="2032000"/>
            <a:ext cx="3763963" cy="4225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7138" y="2032000"/>
            <a:ext cx="3763962" cy="2036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7138" y="4221163"/>
            <a:ext cx="3763962" cy="2036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6465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92150" y="436563"/>
            <a:ext cx="810895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21446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436563"/>
            <a:ext cx="7680325" cy="495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20775" y="2032000"/>
            <a:ext cx="7680325" cy="4225925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79811221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222839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64309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775" y="2032000"/>
            <a:ext cx="3763963" cy="4225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7138" y="2032000"/>
            <a:ext cx="3763962" cy="4225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021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268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8" descr="https://farm3.staticflickr.com/2330/2739473788_d0baab17e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324600"/>
            <a:ext cx="520176" cy="84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13461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965684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007082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15241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92150" y="436563"/>
            <a:ext cx="76803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Headline is Arial Narrow Bold 34 pt.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5" y="2032000"/>
            <a:ext cx="7680325" cy="422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First level bullet is Arial Narrow 24 pt.</a:t>
            </a:r>
          </a:p>
          <a:p>
            <a:pPr lvl="1"/>
            <a:r>
              <a:rPr lang="en-US" altLang="en-US" smtClean="0"/>
              <a:t>Second level bullet is Arial Narrow 22 pt.</a:t>
            </a:r>
          </a:p>
          <a:p>
            <a:pPr lvl="1"/>
            <a:r>
              <a:rPr lang="en-US" altLang="en-US" smtClean="0"/>
              <a:t>Second level bullet is Arial Narrow 22 pt.</a:t>
            </a:r>
          </a:p>
          <a:p>
            <a:pPr lvl="2"/>
            <a:r>
              <a:rPr lang="en-US" altLang="en-US" smtClean="0"/>
              <a:t>Third level bullet is Arial Narrow 20 pt.</a:t>
            </a:r>
          </a:p>
          <a:p>
            <a:pPr lvl="3"/>
            <a:r>
              <a:rPr lang="en-US" altLang="en-US" smtClean="0"/>
              <a:t>Fourth level bullet is Arial Narrow 18 pt.</a:t>
            </a:r>
          </a:p>
        </p:txBody>
      </p:sp>
      <p:pic>
        <p:nvPicPr>
          <p:cNvPr id="1028" name="Picture 43" descr="ieee_sscs_Logo_06020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t="10464" r="5023" b="22093"/>
          <a:stretch>
            <a:fillRect/>
          </a:stretch>
        </p:blipFill>
        <p:spPr bwMode="auto">
          <a:xfrm>
            <a:off x="452438" y="6643688"/>
            <a:ext cx="311943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45"/>
          <p:cNvSpPr>
            <a:spLocks noChangeShapeType="1"/>
          </p:cNvSpPr>
          <p:nvPr/>
        </p:nvSpPr>
        <p:spPr bwMode="auto">
          <a:xfrm>
            <a:off x="381000" y="1066800"/>
            <a:ext cx="876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8519160" y="6689978"/>
            <a:ext cx="325730" cy="216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822F119-BA6D-4822-8A35-7595AE2BE7B2}" type="slidenum">
              <a:rPr lang="en-US" sz="900" b="1" i="1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3571875" y="6689978"/>
            <a:ext cx="6719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30-Sep-15</a:t>
            </a:r>
            <a:endParaRPr lang="en-US" sz="1000" b="1" i="1" dirty="0"/>
          </a:p>
        </p:txBody>
      </p:sp>
      <p:sp>
        <p:nvSpPr>
          <p:cNvPr id="9" name="Tekstvak 8"/>
          <p:cNvSpPr txBox="1"/>
          <p:nvPr userDrawn="1"/>
        </p:nvSpPr>
        <p:spPr>
          <a:xfrm>
            <a:off x="8911404" y="6419904"/>
            <a:ext cx="4651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wipe dir="r"/>
  </p:transition>
  <p:hf hdr="0"/>
  <p:txStyles>
    <p:titleStyle>
      <a:lvl1pPr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itchFamily="34" charset="-128"/>
          <a:cs typeface="ＭＳ Ｐゴシック" charset="0"/>
        </a:defRPr>
      </a:lvl2pPr>
      <a:lvl3pPr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itchFamily="34" charset="-128"/>
          <a:cs typeface="ＭＳ Ｐゴシック" charset="0"/>
        </a:defRPr>
      </a:lvl3pPr>
      <a:lvl4pPr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itchFamily="34" charset="-128"/>
          <a:cs typeface="ＭＳ Ｐゴシック" charset="0"/>
        </a:defRPr>
      </a:lvl4pPr>
      <a:lvl5pPr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  <a:ea typeface="MS PGothic" pitchFamily="34" charset="-128"/>
          <a:cs typeface="ＭＳ Ｐゴシック" charset="0"/>
        </a:defRPr>
      </a:lvl5pPr>
      <a:lvl6pPr marL="457200"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defTabSz="9667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180975" indent="-180975" algn="l" defTabSz="966788" rtl="0" eaLnBrk="0" fontAlgn="base" hangingPunct="0">
        <a:spcBef>
          <a:spcPct val="25000"/>
        </a:spcBef>
        <a:spcAft>
          <a:spcPct val="0"/>
        </a:spcAft>
        <a:buFont typeface="Wingdings" pitchFamily="2" charset="2"/>
        <a:buChar char="§"/>
        <a:defRPr sz="25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65163" indent="-182563" algn="l" defTabSz="966788" rtl="0" eaLnBrk="0" fontAlgn="base" hangingPunct="0">
        <a:spcBef>
          <a:spcPct val="25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MS PGothic" pitchFamily="34" charset="-128"/>
        </a:defRPr>
      </a:lvl2pPr>
      <a:lvl3pPr marL="1147763" indent="-180975" algn="l" defTabSz="966788" rtl="0" eaLnBrk="0" fontAlgn="base" hangingPunct="0">
        <a:spcBef>
          <a:spcPct val="25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MS PGothic" pitchFamily="34" charset="-128"/>
        </a:defRPr>
      </a:lvl3pPr>
      <a:lvl4pPr marL="1638300" indent="-182563" algn="l" defTabSz="966788" rtl="0" eaLnBrk="0" fontAlgn="base" hangingPunct="0">
        <a:spcBef>
          <a:spcPct val="25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MS PGothic" pitchFamily="34" charset="-128"/>
        </a:defRPr>
      </a:lvl4pPr>
      <a:lvl5pPr marL="2655888" indent="-2397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MS PGothic" pitchFamily="34" charset="-128"/>
        </a:defRPr>
      </a:lvl5pPr>
      <a:lvl6pPr marL="3113088" indent="-2397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6pPr>
      <a:lvl7pPr marL="3570288" indent="-2397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7pPr>
      <a:lvl8pPr marL="4027488" indent="-2397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8pPr>
      <a:lvl9pPr marL="4484688" indent="-2397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60475" y="2057400"/>
            <a:ext cx="5032375" cy="3135313"/>
          </a:xfrm>
          <a:noFill/>
        </p:spPr>
        <p:txBody>
          <a:bodyPr lIns="97323" tIns="48663" rIns="97323" bIns="48663"/>
          <a:lstStyle/>
          <a:p>
            <a:pPr algn="ctr">
              <a:buFont typeface="Wingdings" pitchFamily="2" charset="2"/>
              <a:buNone/>
            </a:pPr>
            <a:r>
              <a:rPr lang="en-US" altLang="en-US" sz="3200" b="1" dirty="0" smtClean="0"/>
              <a:t>SSCS Strategy 2016 - 2020</a:t>
            </a:r>
            <a:endParaRPr lang="en-US" altLang="ja-JP" sz="3200" b="1" dirty="0" smtClean="0"/>
          </a:p>
          <a:p>
            <a:pPr algn="ctr">
              <a:buFont typeface="Wingdings" pitchFamily="2" charset="2"/>
              <a:buNone/>
            </a:pPr>
            <a:r>
              <a:rPr lang="en-US" altLang="en-US" sz="3200" dirty="0" smtClean="0"/>
              <a:t>PACKAGE &lt;N&gt;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3200" dirty="0" smtClean="0"/>
              <a:t>Owner: XXXXXXX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2400" b="1" i="1" dirty="0" smtClean="0"/>
              <a:t>&lt;GOAL&gt;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sz="2000" i="1" dirty="0" smtClean="0"/>
              <a:t>AXIS: &lt;A&gt; + &lt;B&gt;</a:t>
            </a:r>
          </a:p>
          <a:p>
            <a:pPr algn="ctr">
              <a:buFont typeface="Wingdings" pitchFamily="2" charset="2"/>
              <a:buNone/>
            </a:pPr>
            <a:endParaRPr lang="en-US" altLang="en-US" sz="2000" i="1" dirty="0"/>
          </a:p>
          <a:p>
            <a:pPr algn="ctr">
              <a:buFont typeface="Wingdings" pitchFamily="2" charset="2"/>
              <a:buNone/>
            </a:pPr>
            <a:r>
              <a:rPr lang="en-US" altLang="en-US" sz="2000" b="1" i="1" dirty="0" smtClean="0"/>
              <a:t>Report </a:t>
            </a:r>
            <a:r>
              <a:rPr lang="en-US" altLang="en-US" sz="2000" b="1" i="1" dirty="0" err="1" smtClean="0"/>
              <a:t>Qn</a:t>
            </a:r>
            <a:r>
              <a:rPr lang="en-US" altLang="en-US" sz="2000" b="1" i="1" dirty="0" smtClean="0"/>
              <a:t> – 201X</a:t>
            </a:r>
            <a:endParaRPr lang="en-US" altLang="en-US" sz="3200" b="1" dirty="0" smtClean="0"/>
          </a:p>
          <a:p>
            <a:pPr>
              <a:buFont typeface="Wingdings" pitchFamily="2" charset="2"/>
              <a:buNone/>
            </a:pPr>
            <a:endParaRPr lang="en-US" altLang="en-US" sz="3200" dirty="0" smtClean="0">
              <a:solidFill>
                <a:schemeClr val="tx2"/>
              </a:solidFill>
            </a:endParaRPr>
          </a:p>
        </p:txBody>
      </p:sp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3584575" y="6402388"/>
            <a:ext cx="19208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53" tIns="48326" rIns="96653" bIns="48326">
            <a:spAutoFit/>
          </a:bodyPr>
          <a:lstStyle>
            <a:lvl1pPr defTabSz="966788"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defTabSz="966788"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defTabSz="966788"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defTabSz="966788"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defTabSz="966788"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algn="ctr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algn="ctr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algn="ctr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algn="ctr" defTabSz="9667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9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algn="l"/>
            <a:endParaRPr lang="en-US" altLang="en-US" dirty="0">
              <a:latin typeface="Arial Narrow Special G1" pitchFamily="34" charset="2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239000" y="2057400"/>
            <a:ext cx="1348446" cy="2848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dirty="0" smtClean="0"/>
              <a:t>?</a:t>
            </a:r>
            <a:endParaRPr lang="en-US" sz="19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Overview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20775" y="4791075"/>
            <a:ext cx="3763963" cy="16859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Status Summary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……...</a:t>
            </a:r>
            <a:endParaRPr lang="en-US" sz="240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8812335"/>
              </p:ext>
            </p:extLst>
          </p:nvPr>
        </p:nvGraphicFramePr>
        <p:xfrm>
          <a:off x="1066800" y="1371600"/>
          <a:ext cx="7734300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35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2020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06">
                <a:tc>
                  <a:txBody>
                    <a:bodyPr/>
                    <a:lstStyle/>
                    <a:p>
                      <a:r>
                        <a:rPr lang="en-US" dirty="0" smtClean="0"/>
                        <a:t>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849">
                <a:tc>
                  <a:txBody>
                    <a:bodyPr/>
                    <a:lstStyle/>
                    <a:p>
                      <a:r>
                        <a:rPr lang="en-US" dirty="0" smtClean="0"/>
                        <a:t>Intermediate</a:t>
                      </a:r>
                      <a:r>
                        <a:rPr lang="en-US" baseline="0" dirty="0" smtClean="0"/>
                        <a:t> Steps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13"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Afgeronde rechthoek 5"/>
          <p:cNvSpPr/>
          <p:nvPr/>
        </p:nvSpPr>
        <p:spPr bwMode="auto">
          <a:xfrm>
            <a:off x="2286000" y="1295400"/>
            <a:ext cx="1447800" cy="3200400"/>
          </a:xfrm>
          <a:prstGeom prst="round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6788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Small Fonts"/>
              <a:cs typeface="Small Fonts"/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 bwMode="auto">
          <a:xfrm>
            <a:off x="5075237" y="4791075"/>
            <a:ext cx="3763963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0975" indent="-180975" algn="l" defTabSz="966788" rtl="0" eaLnBrk="0" fontAlgn="base" hangingPunct="0">
              <a:spcBef>
                <a:spcPct val="25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665163" indent="-182563" algn="l" defTabSz="966788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7763" indent="-180975" algn="l" defTabSz="966788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38300" indent="-182563" algn="l" defTabSz="966788" rtl="0" eaLnBrk="0" fontAlgn="base" hangingPunct="0">
              <a:spcBef>
                <a:spcPct val="25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655888" indent="-239713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3113088" indent="-239713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6pPr>
            <a:lvl7pPr marL="3570288" indent="-239713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7pPr>
            <a:lvl8pPr marL="4027488" indent="-239713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8pPr>
            <a:lvl9pPr marL="4484688" indent="-239713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kern="0" dirty="0" smtClean="0"/>
              <a:t>Notes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kern="0" dirty="0" smtClean="0"/>
              <a:t>………..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kern="0" dirty="0" smtClean="0"/>
              <a:t>………….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400" kern="0" dirty="0" smtClean="0"/>
              <a:t>…………..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2365691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498598"/>
          </a:xfrm>
        </p:spPr>
        <p:txBody>
          <a:bodyPr/>
          <a:lstStyle/>
          <a:p>
            <a:r>
              <a:rPr lang="en-US" dirty="0" smtClean="0"/>
              <a:t>Detailed status 2016 – Q1</a:t>
            </a:r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79425" y="1295400"/>
            <a:ext cx="4243388" cy="5238750"/>
          </a:xfrm>
        </p:spPr>
        <p:txBody>
          <a:bodyPr/>
          <a:lstStyle/>
          <a:p>
            <a:r>
              <a:rPr lang="en-US" dirty="0" smtClean="0"/>
              <a:t>Goal(s)</a:t>
            </a:r>
          </a:p>
          <a:p>
            <a:pPr lvl="1"/>
            <a:r>
              <a:rPr lang="en-US" dirty="0" smtClean="0"/>
              <a:t>Your goal or goals to achieve during the year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Intermediate Steps &amp; Dependencies</a:t>
            </a:r>
          </a:p>
          <a:p>
            <a:pPr lvl="1"/>
            <a:r>
              <a:rPr lang="en-US" dirty="0" smtClean="0"/>
              <a:t>Per quarter at least one step/KPI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Tracking KPIs</a:t>
            </a:r>
          </a:p>
          <a:p>
            <a:pPr lvl="1"/>
            <a:r>
              <a:rPr lang="en-US" dirty="0" smtClean="0"/>
              <a:t>KPI #1: description</a:t>
            </a:r>
          </a:p>
          <a:p>
            <a:pPr lvl="1"/>
            <a:r>
              <a:rPr lang="en-US" dirty="0" smtClean="0"/>
              <a:t>KPI #2: description</a:t>
            </a:r>
          </a:p>
          <a:p>
            <a:pPr lvl="1"/>
            <a:r>
              <a:rPr lang="en-US" dirty="0" smtClean="0"/>
              <a:t>…..</a:t>
            </a:r>
            <a:endParaRPr lang="en-US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81864044"/>
              </p:ext>
            </p:extLst>
          </p:nvPr>
        </p:nvGraphicFramePr>
        <p:xfrm>
          <a:off x="5113325" y="1219200"/>
          <a:ext cx="4008450" cy="5162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042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Intermediate steps/goals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 #1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 #3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04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EOF</a:t>
                      </a:r>
                      <a:r>
                        <a:rPr lang="en-US" sz="1400" baseline="0" dirty="0" smtClean="0"/>
                        <a:t> Q4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Textual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decription</a:t>
                      </a:r>
                      <a:r>
                        <a:rPr lang="en-US" sz="1600" baseline="0" dirty="0" smtClean="0"/>
                        <a:t> of the intermediate step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numerical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numerical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4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EOF Q3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Textual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decription</a:t>
                      </a:r>
                      <a:r>
                        <a:rPr lang="en-US" sz="1600" baseline="0" dirty="0" smtClean="0"/>
                        <a:t> of the intermediate step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04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EOF Q2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Textual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decription</a:t>
                      </a:r>
                      <a:r>
                        <a:rPr lang="en-US" sz="1600" baseline="0" dirty="0" smtClean="0"/>
                        <a:t> of the intermediate step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4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EOF Q1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Textual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decription</a:t>
                      </a:r>
                      <a:r>
                        <a:rPr lang="en-US" sz="1600" baseline="0" dirty="0" smtClean="0"/>
                        <a:t> of the intermediate step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0425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January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starting position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3393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C0000"/>
      </a:accent1>
      <a:accent2>
        <a:srgbClr val="660099"/>
      </a:accent2>
      <a:accent3>
        <a:srgbClr val="FFFFFF"/>
      </a:accent3>
      <a:accent4>
        <a:srgbClr val="000000"/>
      </a:accent4>
      <a:accent5>
        <a:srgbClr val="E2AAAA"/>
      </a:accent5>
      <a:accent6>
        <a:srgbClr val="5C008A"/>
      </a:accent6>
      <a:hlink>
        <a:srgbClr val="006600"/>
      </a:hlink>
      <a:folHlink>
        <a:srgbClr val="003399"/>
      </a:folHlink>
    </a:clrScheme>
    <a:fontScheme name="Cad-Template.po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667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Small Fonts"/>
            <a:cs typeface="Small Font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667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Small Fonts"/>
            <a:cs typeface="Small Fonts"/>
          </a:defRPr>
        </a:defPPr>
      </a:lstStyle>
    </a:lnDef>
  </a:objectDefaults>
  <a:extraClrSchemeLst>
    <a:extraClrScheme>
      <a:clrScheme name="Cad-Template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-Template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d-Template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-Template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-Template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-Template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-Template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Office\Templates\Presentations\Cad-Template.pot</Template>
  <TotalTime>24295</TotalTime>
  <Words>142</Words>
  <Application>Microsoft Office PowerPoint</Application>
  <PresentationFormat>Custom</PresentationFormat>
  <Paragraphs>55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Arial Narrow</vt:lpstr>
      <vt:lpstr>Arial Narrow Special G1</vt:lpstr>
      <vt:lpstr>Small Fonts</vt:lpstr>
      <vt:lpstr>Wingdings</vt:lpstr>
      <vt:lpstr>Cad-Template</vt:lpstr>
      <vt:lpstr>PowerPoint Presentation</vt:lpstr>
      <vt:lpstr>Scope and Overview</vt:lpstr>
      <vt:lpstr>Detailed status 2016 – Q1</vt:lpstr>
    </vt:vector>
  </TitlesOfParts>
  <Company>TCX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Kumar</dc:creator>
  <cp:lastModifiedBy>Abira Sengupta</cp:lastModifiedBy>
  <cp:revision>476</cp:revision>
  <cp:lastPrinted>2001-08-26T20:26:38Z</cp:lastPrinted>
  <dcterms:created xsi:type="dcterms:W3CDTF">1999-04-05T18:32:36Z</dcterms:created>
  <dcterms:modified xsi:type="dcterms:W3CDTF">2017-02-15T15:34:24Z</dcterms:modified>
</cp:coreProperties>
</file>