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58" r:id="rId5"/>
    <p:sldId id="260" r:id="rId6"/>
    <p:sldId id="261" r:id="rId7"/>
    <p:sldId id="262" r:id="rId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9144000" y="1"/>
            <a:ext cx="3048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3048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6096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1" name="Date Placeholder 1"/>
          <p:cNvSpPr>
            <a:spLocks noGrp="1"/>
          </p:cNvSpPr>
          <p:nvPr>
            <p:ph type="dt" sz="half" idx="14"/>
          </p:nvPr>
        </p:nvSpPr>
        <p:spPr/>
        <p:txBody>
          <a:bodyPr/>
          <a:lstStyle>
            <a:lvl1pPr>
              <a:defRPr/>
            </a:lvl1pPr>
          </a:lstStyle>
          <a:p>
            <a:fld id="{74FBA152-28FA-4712-A63C-55422026ADAC}" type="datetimeFigureOut">
              <a:rPr lang="en-US" smtClean="0"/>
              <a:t>10/5/2017</a:t>
            </a:fld>
            <a:endParaRPr lang="en-US"/>
          </a:p>
        </p:txBody>
      </p:sp>
      <p:sp>
        <p:nvSpPr>
          <p:cNvPr id="15" name="Slide Number Placeholder 2"/>
          <p:cNvSpPr>
            <a:spLocks noGrp="1"/>
          </p:cNvSpPr>
          <p:nvPr>
            <p:ph type="sldNum" sz="quarter" idx="15"/>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10408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99769" y="1644651"/>
            <a:ext cx="5380567" cy="4367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6318485" y="1644651"/>
            <a:ext cx="5380567" cy="4367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487681" y="135133"/>
            <a:ext cx="11101073"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fld id="{7F8A8D26-CAF0-4A9F-A8AC-E32AB1D4156C}" type="slidenum">
              <a:rPr lang="en-US" smtClean="0"/>
              <a:t>‹#›</a:t>
            </a:fld>
            <a:endParaRPr lang="en-US"/>
          </a:p>
        </p:txBody>
      </p:sp>
      <p:sp>
        <p:nvSpPr>
          <p:cNvPr id="7" name="Date Placeholder 2"/>
          <p:cNvSpPr>
            <a:spLocks noGrp="1"/>
          </p:cNvSpPr>
          <p:nvPr>
            <p:ph type="dt" sz="half" idx="26"/>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372016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89186" y="1645920"/>
            <a:ext cx="5380329"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2"/>
          <p:cNvSpPr>
            <a:spLocks noGrp="1"/>
          </p:cNvSpPr>
          <p:nvPr>
            <p:ph type="body" idx="17"/>
          </p:nvPr>
        </p:nvSpPr>
        <p:spPr>
          <a:xfrm>
            <a:off x="6271683" y="1645920"/>
            <a:ext cx="5393501"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Content Placeholder 4"/>
          <p:cNvSpPr>
            <a:spLocks noGrp="1"/>
          </p:cNvSpPr>
          <p:nvPr>
            <p:ph sz="quarter" idx="24"/>
          </p:nvPr>
        </p:nvSpPr>
        <p:spPr>
          <a:xfrm>
            <a:off x="476249" y="2659063"/>
            <a:ext cx="5393267" cy="3352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6271683" y="2659063"/>
            <a:ext cx="5393267" cy="3352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487681" y="135133"/>
            <a:ext cx="11101073"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fld id="{7F8A8D26-CAF0-4A9F-A8AC-E32AB1D4156C}" type="slidenum">
              <a:rPr lang="en-US" smtClean="0"/>
              <a:t>‹#›</a:t>
            </a:fld>
            <a:endParaRPr lang="en-US"/>
          </a:p>
        </p:txBody>
      </p:sp>
      <p:sp>
        <p:nvSpPr>
          <p:cNvPr id="9" name="Date Placeholder 2"/>
          <p:cNvSpPr>
            <a:spLocks noGrp="1"/>
          </p:cNvSpPr>
          <p:nvPr>
            <p:ph type="dt" sz="half" idx="27"/>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42440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6238051" y="1644651"/>
            <a:ext cx="5380567" cy="4367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487681" y="135133"/>
            <a:ext cx="11101073"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486834" y="1644651"/>
            <a:ext cx="5329767"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a:p>
        </p:txBody>
      </p:sp>
      <p:sp>
        <p:nvSpPr>
          <p:cNvPr id="6" name="Slide Number Placeholder 1"/>
          <p:cNvSpPr>
            <a:spLocks noGrp="1"/>
          </p:cNvSpPr>
          <p:nvPr>
            <p:ph type="sldNum" sz="quarter" idx="23"/>
          </p:nvPr>
        </p:nvSpPr>
        <p:spPr/>
        <p:txBody>
          <a:bodyPr/>
          <a:lstStyle>
            <a:lvl1pPr>
              <a:defRPr/>
            </a:lvl1pPr>
          </a:lstStyle>
          <a:p>
            <a:fld id="{7F8A8D26-CAF0-4A9F-A8AC-E32AB1D4156C}" type="slidenum">
              <a:rPr lang="en-US" smtClean="0"/>
              <a:t>‹#›</a:t>
            </a:fld>
            <a:endParaRPr lang="en-US"/>
          </a:p>
        </p:txBody>
      </p:sp>
      <p:sp>
        <p:nvSpPr>
          <p:cNvPr id="7" name="Date Placeholder 2"/>
          <p:cNvSpPr>
            <a:spLocks noGrp="1"/>
          </p:cNvSpPr>
          <p:nvPr>
            <p:ph type="dt" sz="half" idx="24"/>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60086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520937" y="1644651"/>
            <a:ext cx="5380567" cy="4367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1" y="135133"/>
            <a:ext cx="11101073"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6337300" y="16446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a:p>
        </p:txBody>
      </p:sp>
      <p:sp>
        <p:nvSpPr>
          <p:cNvPr id="13" name="Picture Placeholder 7"/>
          <p:cNvSpPr>
            <a:spLocks noGrp="1"/>
          </p:cNvSpPr>
          <p:nvPr>
            <p:ph type="pic" sz="quarter" idx="25"/>
          </p:nvPr>
        </p:nvSpPr>
        <p:spPr>
          <a:xfrm>
            <a:off x="6337300" y="40068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smtClean="0"/>
          </a:p>
        </p:txBody>
      </p:sp>
      <p:sp>
        <p:nvSpPr>
          <p:cNvPr id="6" name="Slide Number Placeholder 1"/>
          <p:cNvSpPr>
            <a:spLocks noGrp="1"/>
          </p:cNvSpPr>
          <p:nvPr>
            <p:ph type="sldNum" sz="quarter" idx="26"/>
          </p:nvPr>
        </p:nvSpPr>
        <p:spPr/>
        <p:txBody>
          <a:bodyPr/>
          <a:lstStyle>
            <a:lvl1pPr>
              <a:defRPr/>
            </a:lvl1pPr>
          </a:lstStyle>
          <a:p>
            <a:fld id="{7F8A8D26-CAF0-4A9F-A8AC-E32AB1D4156C}" type="slidenum">
              <a:rPr lang="en-US" smtClean="0"/>
              <a:t>‹#›</a:t>
            </a:fld>
            <a:endParaRPr lang="en-US"/>
          </a:p>
        </p:txBody>
      </p:sp>
      <p:sp>
        <p:nvSpPr>
          <p:cNvPr id="7" name="Date Placeholder 2"/>
          <p:cNvSpPr>
            <a:spLocks noGrp="1"/>
          </p:cNvSpPr>
          <p:nvPr>
            <p:ph type="dt" sz="half" idx="27"/>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254761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94650"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6347053"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464386"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6316789"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487681" y="135133"/>
            <a:ext cx="11101073"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fld id="{7F8A8D26-CAF0-4A9F-A8AC-E32AB1D4156C}" type="slidenum">
              <a:rPr lang="en-US" smtClean="0"/>
              <a:t>‹#›</a:t>
            </a:fld>
            <a:endParaRPr lang="en-US"/>
          </a:p>
        </p:txBody>
      </p:sp>
      <p:sp>
        <p:nvSpPr>
          <p:cNvPr id="8" name="Date Placeholder 2"/>
          <p:cNvSpPr>
            <a:spLocks noGrp="1"/>
          </p:cNvSpPr>
          <p:nvPr>
            <p:ph type="dt" sz="half" idx="24"/>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398213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964263" y="5397501"/>
            <a:ext cx="7586135" cy="609599"/>
          </a:xfrm>
        </p:spPr>
        <p:txBody>
          <a:bodyPr>
            <a:normAutofit/>
          </a:bodyPr>
          <a:lstStyle>
            <a:lvl1pPr>
              <a:defRPr sz="1800"/>
            </a:lvl1pPr>
          </a:lstStyle>
          <a:p>
            <a:pPr lvl="0"/>
            <a:r>
              <a:rPr lang="en-US" smtClean="0"/>
              <a:t>Edit Master text styles</a:t>
            </a:r>
          </a:p>
        </p:txBody>
      </p:sp>
      <p:sp>
        <p:nvSpPr>
          <p:cNvPr id="9" name="Picture Placeholder 6"/>
          <p:cNvSpPr>
            <a:spLocks noGrp="1"/>
          </p:cNvSpPr>
          <p:nvPr>
            <p:ph type="pic" sz="quarter" idx="12"/>
          </p:nvPr>
        </p:nvSpPr>
        <p:spPr>
          <a:xfrm>
            <a:off x="1964267" y="1670050"/>
            <a:ext cx="7586133"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Click icon to add picture</a:t>
            </a:r>
            <a:endParaRPr lang="en-US" noProof="0" dirty="0"/>
          </a:p>
        </p:txBody>
      </p:sp>
      <p:sp>
        <p:nvSpPr>
          <p:cNvPr id="5" name="Slide Number Placeholder 1"/>
          <p:cNvSpPr>
            <a:spLocks noGrp="1"/>
          </p:cNvSpPr>
          <p:nvPr>
            <p:ph type="sldNum" sz="quarter" idx="13"/>
          </p:nvPr>
        </p:nvSpPr>
        <p:spPr/>
        <p:txBody>
          <a:bodyPr/>
          <a:lstStyle>
            <a:lvl1pPr>
              <a:defRPr/>
            </a:lvl1pPr>
          </a:lstStyle>
          <a:p>
            <a:fld id="{7F8A8D26-CAF0-4A9F-A8AC-E32AB1D4156C}" type="slidenum">
              <a:rPr lang="en-US" smtClean="0"/>
              <a:t>‹#›</a:t>
            </a:fld>
            <a:endParaRPr lang="en-US"/>
          </a:p>
        </p:txBody>
      </p:sp>
      <p:sp>
        <p:nvSpPr>
          <p:cNvPr id="6" name="Date Placeholder 2"/>
          <p:cNvSpPr>
            <a:spLocks noGrp="1"/>
          </p:cNvSpPr>
          <p:nvPr>
            <p:ph type="dt" sz="half" idx="14"/>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56740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lide Number Placeholder 2"/>
          <p:cNvSpPr>
            <a:spLocks noGrp="1"/>
          </p:cNvSpPr>
          <p:nvPr>
            <p:ph type="sldNum" sz="quarter" idx="10"/>
          </p:nvPr>
        </p:nvSpPr>
        <p:spPr/>
        <p:txBody>
          <a:bodyPr/>
          <a:lstStyle>
            <a:lvl1pPr>
              <a:defRPr/>
            </a:lvl1pPr>
          </a:lstStyle>
          <a:p>
            <a:fld id="{7F8A8D26-CAF0-4A9F-A8AC-E32AB1D4156C}" type="slidenum">
              <a:rPr lang="en-US" smtClean="0"/>
              <a:t>‹#›</a:t>
            </a:fld>
            <a:endParaRPr lang="en-US"/>
          </a:p>
        </p:txBody>
      </p:sp>
      <p:sp>
        <p:nvSpPr>
          <p:cNvPr id="4" name="Date Placeholder 3"/>
          <p:cNvSpPr>
            <a:spLocks noGrp="1"/>
          </p:cNvSpPr>
          <p:nvPr>
            <p:ph type="dt" sz="half" idx="11"/>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164772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BA152-28FA-4712-A63C-55422026ADA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A8D26-CAF0-4A9F-A8AC-E32AB1D4156C}" type="slidenum">
              <a:rPr lang="en-US" smtClean="0"/>
              <a:t>‹#›</a:t>
            </a:fld>
            <a:endParaRPr lang="en-US"/>
          </a:p>
        </p:txBody>
      </p:sp>
    </p:spTree>
    <p:extLst>
      <p:ext uri="{BB962C8B-B14F-4D97-AF65-F5344CB8AC3E}">
        <p14:creationId xmlns:p14="http://schemas.microsoft.com/office/powerpoint/2010/main" val="120513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487680" y="1645920"/>
            <a:ext cx="11101917"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7F8A8D26-CAF0-4A9F-A8AC-E32AB1D4156C}" type="slidenum">
              <a:rPr lang="en-US" smtClean="0"/>
              <a:t>‹#›</a:t>
            </a:fld>
            <a:endParaRPr lang="en-US"/>
          </a:p>
        </p:txBody>
      </p:sp>
      <p:sp>
        <p:nvSpPr>
          <p:cNvPr id="6" name="Date Placeholder 2"/>
          <p:cNvSpPr>
            <a:spLocks noGrp="1"/>
          </p:cNvSpPr>
          <p:nvPr>
            <p:ph type="dt" sz="half" idx="16"/>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376248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2117"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9160933" y="1"/>
            <a:ext cx="303106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3045884" y="1"/>
            <a:ext cx="3028949"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6098117" y="1"/>
            <a:ext cx="3028949"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1" name="Date Placeholder 1"/>
          <p:cNvSpPr>
            <a:spLocks noGrp="1"/>
          </p:cNvSpPr>
          <p:nvPr>
            <p:ph type="dt" sz="half" idx="14"/>
          </p:nvPr>
        </p:nvSpPr>
        <p:spPr/>
        <p:txBody>
          <a:bodyPr/>
          <a:lstStyle>
            <a:lvl1pPr>
              <a:defRPr/>
            </a:lvl1pPr>
          </a:lstStyle>
          <a:p>
            <a:fld id="{74FBA152-28FA-4712-A63C-55422026ADAC}" type="datetimeFigureOut">
              <a:rPr lang="en-US" smtClean="0"/>
              <a:t>10/5/2017</a:t>
            </a:fld>
            <a:endParaRPr lang="en-US"/>
          </a:p>
        </p:txBody>
      </p:sp>
      <p:sp>
        <p:nvSpPr>
          <p:cNvPr id="14" name="Slide Number Placeholder 2"/>
          <p:cNvSpPr>
            <a:spLocks noGrp="1"/>
          </p:cNvSpPr>
          <p:nvPr>
            <p:ph type="sldNum" sz="quarter" idx="15"/>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192671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3048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9144000" y="1"/>
            <a:ext cx="3048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6096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1" name="Date Placeholder 1"/>
          <p:cNvSpPr>
            <a:spLocks noGrp="1"/>
          </p:cNvSpPr>
          <p:nvPr>
            <p:ph type="dt" sz="half" idx="14"/>
          </p:nvPr>
        </p:nvSpPr>
        <p:spPr/>
        <p:txBody>
          <a:bodyPr/>
          <a:lstStyle>
            <a:lvl1pPr>
              <a:defRPr/>
            </a:lvl1pPr>
          </a:lstStyle>
          <a:p>
            <a:fld id="{74FBA152-28FA-4712-A63C-55422026ADAC}" type="datetimeFigureOut">
              <a:rPr lang="en-US" smtClean="0"/>
              <a:t>10/5/2017</a:t>
            </a:fld>
            <a:endParaRPr lang="en-US"/>
          </a:p>
        </p:txBody>
      </p:sp>
      <p:sp>
        <p:nvSpPr>
          <p:cNvPr id="14" name="Slide Number Placeholder 2"/>
          <p:cNvSpPr>
            <a:spLocks noGrp="1"/>
          </p:cNvSpPr>
          <p:nvPr>
            <p:ph type="sldNum" sz="quarter" idx="15"/>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218859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1"/>
            <a:ext cx="12192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1" name="Date Placeholder 1"/>
          <p:cNvSpPr>
            <a:spLocks noGrp="1"/>
          </p:cNvSpPr>
          <p:nvPr>
            <p:ph type="dt" sz="half" idx="14"/>
          </p:nvPr>
        </p:nvSpPr>
        <p:spPr/>
        <p:txBody>
          <a:bodyPr/>
          <a:lstStyle>
            <a:lvl1pPr>
              <a:defRPr/>
            </a:lvl1pPr>
          </a:lstStyle>
          <a:p>
            <a:fld id="{74FBA152-28FA-4712-A63C-55422026ADAC}" type="datetimeFigureOut">
              <a:rPr lang="en-US" smtClean="0"/>
              <a:t>10/5/2017</a:t>
            </a:fld>
            <a:endParaRPr lang="en-US"/>
          </a:p>
        </p:txBody>
      </p:sp>
      <p:sp>
        <p:nvSpPr>
          <p:cNvPr id="12" name="Slide Number Placeholder 2"/>
          <p:cNvSpPr>
            <a:spLocks noGrp="1"/>
          </p:cNvSpPr>
          <p:nvPr>
            <p:ph type="sldNum" sz="quarter" idx="15"/>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20214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4817" y="1"/>
            <a:ext cx="12230101"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809875"/>
            <a:ext cx="1223221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3029185"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9" name="Picture Placeholder 15"/>
          <p:cNvSpPr>
            <a:spLocks noGrp="1"/>
          </p:cNvSpPr>
          <p:nvPr>
            <p:ph type="pic" sz="quarter" idx="14"/>
          </p:nvPr>
        </p:nvSpPr>
        <p:spPr>
          <a:xfrm>
            <a:off x="3048000" y="1"/>
            <a:ext cx="3029185"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0" name="Picture Placeholder 15"/>
          <p:cNvSpPr>
            <a:spLocks noGrp="1"/>
          </p:cNvSpPr>
          <p:nvPr>
            <p:ph type="pic" sz="quarter" idx="15"/>
          </p:nvPr>
        </p:nvSpPr>
        <p:spPr>
          <a:xfrm>
            <a:off x="6096000" y="1"/>
            <a:ext cx="3029185"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1" name="Picture Placeholder 15"/>
          <p:cNvSpPr>
            <a:spLocks noGrp="1"/>
          </p:cNvSpPr>
          <p:nvPr>
            <p:ph type="pic" sz="quarter" idx="16"/>
          </p:nvPr>
        </p:nvSpPr>
        <p:spPr>
          <a:xfrm>
            <a:off x="9144000" y="1"/>
            <a:ext cx="3087577"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7" name="Date Placeholder 1"/>
          <p:cNvSpPr>
            <a:spLocks noGrp="1"/>
          </p:cNvSpPr>
          <p:nvPr>
            <p:ph type="dt" sz="half" idx="18"/>
          </p:nvPr>
        </p:nvSpPr>
        <p:spPr/>
        <p:txBody>
          <a:bodyPr/>
          <a:lstStyle>
            <a:lvl1pPr>
              <a:defRPr/>
            </a:lvl1pPr>
          </a:lstStyle>
          <a:p>
            <a:fld id="{74FBA152-28FA-4712-A63C-55422026ADAC}" type="datetimeFigureOut">
              <a:rPr lang="en-US" smtClean="0"/>
              <a:t>10/5/2017</a:t>
            </a:fld>
            <a:endParaRPr lang="en-US"/>
          </a:p>
        </p:txBody>
      </p:sp>
      <p:sp>
        <p:nvSpPr>
          <p:cNvPr id="18" name="Slide Number Placeholder 2"/>
          <p:cNvSpPr>
            <a:spLocks noGrp="1"/>
          </p:cNvSpPr>
          <p:nvPr>
            <p:ph type="sldNum" sz="quarter" idx="19"/>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280746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12192001"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smtClean="0"/>
              <a:t>Edit Master text styles</a:t>
            </a:r>
          </a:p>
        </p:txBody>
      </p:sp>
      <p:sp>
        <p:nvSpPr>
          <p:cNvPr id="11" name="Date Placeholder 1"/>
          <p:cNvSpPr>
            <a:spLocks noGrp="1"/>
          </p:cNvSpPr>
          <p:nvPr>
            <p:ph type="dt" sz="half" idx="15"/>
          </p:nvPr>
        </p:nvSpPr>
        <p:spPr/>
        <p:txBody>
          <a:bodyPr/>
          <a:lstStyle>
            <a:lvl1pPr>
              <a:defRPr/>
            </a:lvl1pPr>
          </a:lstStyle>
          <a:p>
            <a:fld id="{74FBA152-28FA-4712-A63C-55422026ADAC}" type="datetimeFigureOut">
              <a:rPr lang="en-US" smtClean="0"/>
              <a:t>10/5/2017</a:t>
            </a:fld>
            <a:endParaRPr lang="en-US"/>
          </a:p>
        </p:txBody>
      </p:sp>
      <p:sp>
        <p:nvSpPr>
          <p:cNvPr id="13" name="Slide Number Placeholder 2"/>
          <p:cNvSpPr>
            <a:spLocks noGrp="1"/>
          </p:cNvSpPr>
          <p:nvPr>
            <p:ph type="sldNum" sz="quarter" idx="16"/>
          </p:nvPr>
        </p:nvSpPr>
        <p:spPr/>
        <p:txBody>
          <a:bodyPr/>
          <a:lstStyle>
            <a:lvl1pPr>
              <a:defRPr/>
            </a:lvl1pPr>
          </a:lstStyle>
          <a:p>
            <a:fld id="{7F8A8D26-CAF0-4A9F-A8AC-E32AB1D4156C}" type="slidenum">
              <a:rPr lang="en-US" smtClean="0"/>
              <a:t>‹#›</a:t>
            </a:fld>
            <a:endParaRPr lang="en-US"/>
          </a:p>
        </p:txBody>
      </p:sp>
    </p:spTree>
    <p:extLst>
      <p:ext uri="{BB962C8B-B14F-4D97-AF65-F5344CB8AC3E}">
        <p14:creationId xmlns:p14="http://schemas.microsoft.com/office/powerpoint/2010/main" val="20950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0" y="2417899"/>
            <a:ext cx="109728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7F8A8D26-CAF0-4A9F-A8AC-E32AB1D4156C}" type="slidenum">
              <a:rPr lang="en-US" smtClean="0"/>
              <a:t>‹#›</a:t>
            </a:fld>
            <a:endParaRPr lang="en-US"/>
          </a:p>
        </p:txBody>
      </p:sp>
      <p:sp>
        <p:nvSpPr>
          <p:cNvPr id="5" name="Date Placeholder 3"/>
          <p:cNvSpPr>
            <a:spLocks noGrp="1"/>
          </p:cNvSpPr>
          <p:nvPr>
            <p:ph type="dt" sz="half" idx="11"/>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37922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fld id="{7F8A8D26-CAF0-4A9F-A8AC-E32AB1D4156C}" type="slidenum">
              <a:rPr lang="en-US" smtClean="0"/>
              <a:t>‹#›</a:t>
            </a:fld>
            <a:endParaRPr lang="en-US"/>
          </a:p>
        </p:txBody>
      </p:sp>
      <p:sp>
        <p:nvSpPr>
          <p:cNvPr id="4" name="Date Placeholder 2"/>
          <p:cNvSpPr>
            <a:spLocks noGrp="1"/>
          </p:cNvSpPr>
          <p:nvPr>
            <p:ph type="dt" sz="half" idx="11"/>
          </p:nvPr>
        </p:nvSpPr>
        <p:spPr/>
        <p:txBody>
          <a:bodyPr/>
          <a:lstStyle>
            <a:lvl1pPr>
              <a:defRPr/>
            </a:lvl1pPr>
          </a:lstStyle>
          <a:p>
            <a:fld id="{74FBA152-28FA-4712-A63C-55422026ADAC}" type="datetimeFigureOut">
              <a:rPr lang="en-US" smtClean="0"/>
              <a:t>10/5/2017</a:t>
            </a:fld>
            <a:endParaRPr lang="en-US"/>
          </a:p>
        </p:txBody>
      </p:sp>
    </p:spTree>
    <p:extLst>
      <p:ext uri="{BB962C8B-B14F-4D97-AF65-F5344CB8AC3E}">
        <p14:creationId xmlns:p14="http://schemas.microsoft.com/office/powerpoint/2010/main" val="87971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486834" y="134939"/>
            <a:ext cx="1110191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592667" y="6356351"/>
            <a:ext cx="478367"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7F8A8D26-CAF0-4A9F-A8AC-E32AB1D4156C}" type="slidenum">
              <a:rPr lang="en-US" smtClean="0"/>
              <a:t>‹#›</a:t>
            </a:fld>
            <a:endParaRPr lang="en-US"/>
          </a:p>
        </p:txBody>
      </p:sp>
      <p:sp>
        <p:nvSpPr>
          <p:cNvPr id="3" name="Date Placeholder 2"/>
          <p:cNvSpPr>
            <a:spLocks noGrp="1"/>
          </p:cNvSpPr>
          <p:nvPr>
            <p:ph type="dt" sz="half" idx="2"/>
          </p:nvPr>
        </p:nvSpPr>
        <p:spPr>
          <a:xfrm>
            <a:off x="1153584" y="6356351"/>
            <a:ext cx="2190749"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74FBA152-28FA-4712-A63C-55422026ADAC}" type="datetimeFigureOut">
              <a:rPr lang="en-US" smtClean="0"/>
              <a:t>10/5/2017</a:t>
            </a:fld>
            <a:endParaRPr lang="en-US"/>
          </a:p>
        </p:txBody>
      </p:sp>
      <p:pic>
        <p:nvPicPr>
          <p:cNvPr id="1029" name="Picture 6" descr="ieee_blue_R0G102B161-lg.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836152" y="6226175"/>
            <a:ext cx="18584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12884416" y="5910799"/>
            <a:ext cx="1709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486834" y="1646238"/>
            <a:ext cx="11101917"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49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mailto:sscs-membership@ieee.org"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mailto:senior-member@ieee.org"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sscs.ieee.org/membership/become-a-senior-member" TargetMode="External"/><Relationship Id="rId2" Type="http://schemas.openxmlformats.org/officeDocument/2006/relationships/hyperlink" Target="http://www.ieee.org/membership_services/membership/senior/index.html" TargetMode="External"/><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hyperlink" Target="mailto:senior-member@ieee.org" TargetMode="External"/><Relationship Id="rId4" Type="http://schemas.openxmlformats.org/officeDocument/2006/relationships/hyperlink" Target="mailto:sscs-membership@iee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Senior Member Elevation </a:t>
            </a:r>
            <a:endParaRPr lang="en-US" dirty="0"/>
          </a:p>
        </p:txBody>
      </p:sp>
      <p:sp>
        <p:nvSpPr>
          <p:cNvPr id="3" name="Subtitle 2"/>
          <p:cNvSpPr>
            <a:spLocks noGrp="1"/>
          </p:cNvSpPr>
          <p:nvPr>
            <p:ph type="subTitle" idx="1"/>
          </p:nvPr>
        </p:nvSpPr>
        <p:spPr/>
        <p:txBody>
          <a:bodyPr/>
          <a:lstStyle/>
          <a:p>
            <a:r>
              <a:rPr lang="en-US" dirty="0" smtClean="0"/>
              <a:t>IEEE Solid-State Circuits Society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250" y="5010150"/>
            <a:ext cx="2857500" cy="647700"/>
          </a:xfrm>
          <a:prstGeom prst="rect">
            <a:avLst/>
          </a:prstGeom>
        </p:spPr>
      </p:pic>
    </p:spTree>
    <p:extLst>
      <p:ext uri="{BB962C8B-B14F-4D97-AF65-F5344CB8AC3E}">
        <p14:creationId xmlns:p14="http://schemas.microsoft.com/office/powerpoint/2010/main" val="191336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467" y="114830"/>
            <a:ext cx="8026400" cy="808037"/>
          </a:xfrm>
        </p:spPr>
        <p:txBody>
          <a:bodyPr/>
          <a:lstStyle/>
          <a:p>
            <a:r>
              <a:rPr lang="en-US" sz="4000" dirty="0" smtClean="0"/>
              <a:t>Senior Member Grade</a:t>
            </a:r>
            <a:endParaRPr lang="en-US" sz="4000" dirty="0"/>
          </a:p>
        </p:txBody>
      </p:sp>
      <p:sp>
        <p:nvSpPr>
          <p:cNvPr id="3" name="Subtitle 2"/>
          <p:cNvSpPr>
            <a:spLocks noGrp="1"/>
          </p:cNvSpPr>
          <p:nvPr>
            <p:ph type="subTitle" idx="1"/>
          </p:nvPr>
        </p:nvSpPr>
        <p:spPr>
          <a:xfrm>
            <a:off x="4622799" y="2262717"/>
            <a:ext cx="6510868" cy="2739495"/>
          </a:xfrm>
        </p:spPr>
        <p:txBody>
          <a:bodyPr/>
          <a:lstStyle/>
          <a:p>
            <a:r>
              <a:rPr lang="en-US" dirty="0" smtClean="0"/>
              <a:t>Senior Member is the highest grade for which IEEE members can apply. IEEE members can self-nominate or be nominated for Senior Member grade. </a:t>
            </a:r>
            <a:endParaRPr lang="en-US" dirty="0"/>
          </a:p>
        </p:txBody>
      </p:sp>
      <p:sp>
        <p:nvSpPr>
          <p:cNvPr id="4" name="AutoShape 2" descr="https://ci3.googleusercontent.com/proxy/3BUo-sBqub4i4YmYk8KSnU4wV6bSKaG68u-dzBVSPdRJ_6FwaDhbwgp6VAzKbxnoKZN5o65Nehs_O6uZ0Map0IUKzgqkP_66jhKi2ZpLuam5bZ2ZD6dZYhSr-cKRcpl_QYMLA-Mf8D31hoOno7jJ4A=s0-d-e1-ft#https://mlsvc01-prod.s3.amazonaws.com/bf114434501/7193d138-178e-466c-a5e6-db5709fce43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 y="2262717"/>
            <a:ext cx="3467100" cy="2705100"/>
          </a:xfrm>
          <a:prstGeom prst="rect">
            <a:avLst/>
          </a:prstGeom>
        </p:spPr>
      </p:pic>
    </p:spTree>
    <p:extLst>
      <p:ext uri="{BB962C8B-B14F-4D97-AF65-F5344CB8AC3E}">
        <p14:creationId xmlns:p14="http://schemas.microsoft.com/office/powerpoint/2010/main" val="27271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2266" y="270934"/>
            <a:ext cx="9144000" cy="809096"/>
          </a:xfrm>
        </p:spPr>
        <p:txBody>
          <a:bodyPr/>
          <a:lstStyle/>
          <a:p>
            <a:r>
              <a:rPr lang="en-US" sz="4000" dirty="0" smtClean="0"/>
              <a:t>Senior Membership Benefits</a:t>
            </a:r>
            <a:endParaRPr lang="en-US" sz="4000" dirty="0"/>
          </a:p>
        </p:txBody>
      </p:sp>
      <p:sp>
        <p:nvSpPr>
          <p:cNvPr id="3" name="Subtitle 2"/>
          <p:cNvSpPr>
            <a:spLocks noGrp="1"/>
          </p:cNvSpPr>
          <p:nvPr>
            <p:ph type="subTitle" idx="1"/>
          </p:nvPr>
        </p:nvSpPr>
        <p:spPr>
          <a:xfrm>
            <a:off x="1202266" y="1553105"/>
            <a:ext cx="9144000" cy="5304895"/>
          </a:xfrm>
        </p:spPr>
        <p:txBody>
          <a:bodyPr/>
          <a:lstStyle/>
          <a:p>
            <a:pPr marL="171450" indent="-171450" algn="l" fontAlgn="t">
              <a:buFont typeface="Arial" panose="020B0604020202020204" pitchFamily="34" charset="0"/>
              <a:buChar char="•"/>
            </a:pPr>
            <a:r>
              <a:rPr lang="en-US" sz="1200" b="1" dirty="0"/>
              <a:t>Recognition:</a:t>
            </a:r>
            <a:r>
              <a:rPr lang="en-US" sz="1200" dirty="0"/>
              <a:t> The professional recognition of your peers for technical and professional excellence.</a:t>
            </a:r>
          </a:p>
          <a:p>
            <a:pPr marL="171450" indent="-171450" algn="l" fontAlgn="t">
              <a:buFont typeface="Arial" panose="020B0604020202020204" pitchFamily="34" charset="0"/>
              <a:buChar char="•"/>
            </a:pPr>
            <a:r>
              <a:rPr lang="en-US" sz="1200" b="1" dirty="0"/>
              <a:t>Senior Member plaque:</a:t>
            </a:r>
            <a:r>
              <a:rPr lang="en-US" sz="1200" dirty="0"/>
              <a:t> All newly elevated Senior members receive an engraved Senior Member plaque to be proudly displayed for colleagues, clients, and employers to see. The plaque, made of fine wood with bronze engraving, is sent within six to eight weeks after elevation.</a:t>
            </a:r>
          </a:p>
          <a:p>
            <a:pPr marL="171450" indent="-171450" algn="l" fontAlgn="t">
              <a:buFont typeface="Arial" panose="020B0604020202020204" pitchFamily="34" charset="0"/>
              <a:buChar char="•"/>
            </a:pPr>
            <a:r>
              <a:rPr lang="en-US" sz="1200" b="1" dirty="0"/>
              <a:t>US$25 coupon:</a:t>
            </a:r>
            <a:r>
              <a:rPr lang="en-US" sz="1200" dirty="0"/>
              <a:t> IEEE will recognize all newly elevated Senior members with a coupon worth up to US$25. This coupon can be used to join one new IEEE Society. The coupon expires on 31 December of the year in which it is received.</a:t>
            </a:r>
          </a:p>
          <a:p>
            <a:pPr marL="171450" indent="-171450" algn="l" fontAlgn="t">
              <a:buFont typeface="Arial" panose="020B0604020202020204" pitchFamily="34" charset="0"/>
              <a:buChar char="•"/>
            </a:pPr>
            <a:r>
              <a:rPr lang="en-US" sz="1200" b="1" dirty="0"/>
              <a:t>Letter of commendation:</a:t>
            </a:r>
            <a:r>
              <a:rPr lang="en-US" sz="1200" dirty="0"/>
              <a:t> A letter of commendation can be sent to your employer on the achievement of Senior Member grade upon the request of the newly elected Senior member.</a:t>
            </a:r>
          </a:p>
          <a:p>
            <a:pPr marL="171450" indent="-171450" algn="l" fontAlgn="t">
              <a:buFont typeface="Arial" panose="020B0604020202020204" pitchFamily="34" charset="0"/>
              <a:buChar char="•"/>
            </a:pPr>
            <a:r>
              <a:rPr lang="en-US" sz="1200" b="1" dirty="0"/>
              <a:t>Announcements:</a:t>
            </a:r>
            <a:r>
              <a:rPr lang="en-US" sz="1200" dirty="0"/>
              <a:t> Announcement of elevation can be made upon request to your Section/Society in their local newsletters, newspapers, and notices.</a:t>
            </a:r>
          </a:p>
          <a:p>
            <a:pPr marL="171450" indent="-171450" algn="l" fontAlgn="t">
              <a:buFont typeface="Arial" panose="020B0604020202020204" pitchFamily="34" charset="0"/>
              <a:buChar char="•"/>
            </a:pPr>
            <a:r>
              <a:rPr lang="en-US" sz="1200" b="1" dirty="0"/>
              <a:t>Leadership Eligibility:</a:t>
            </a:r>
            <a:r>
              <a:rPr lang="en-US" sz="1200" dirty="0"/>
              <a:t> Senior members are eligible to hold executive IEEE volunteer positions.</a:t>
            </a:r>
          </a:p>
          <a:p>
            <a:pPr marL="171450" indent="-171450" algn="l" fontAlgn="t">
              <a:buFont typeface="Arial" panose="020B0604020202020204" pitchFamily="34" charset="0"/>
              <a:buChar char="•"/>
            </a:pPr>
            <a:r>
              <a:rPr lang="en-US" sz="1200" b="1" dirty="0"/>
              <a:t>Ability to refer other candidates:</a:t>
            </a:r>
            <a:r>
              <a:rPr lang="en-US" sz="1200" dirty="0"/>
              <a:t> Senior members can serve as a reference for other applicants for senior membership.</a:t>
            </a:r>
          </a:p>
          <a:p>
            <a:pPr marL="171450" indent="-171450" algn="l" fontAlgn="t">
              <a:buFont typeface="Arial" panose="020B0604020202020204" pitchFamily="34" charset="0"/>
              <a:buChar char="•"/>
            </a:pPr>
            <a:r>
              <a:rPr lang="en-US" sz="1200" b="1" dirty="0"/>
              <a:t>Review panel:</a:t>
            </a:r>
            <a:r>
              <a:rPr lang="en-US" sz="1200" dirty="0"/>
              <a:t> Senior members are invited to be on the panel to review Senior member applications.</a:t>
            </a:r>
          </a:p>
          <a:p>
            <a:pPr marL="171450" indent="-171450" algn="l" fontAlgn="t">
              <a:buFont typeface="Arial" panose="020B0604020202020204" pitchFamily="34" charset="0"/>
              <a:buChar char="•"/>
            </a:pPr>
            <a:r>
              <a:rPr lang="en-US" sz="1200" b="1" dirty="0"/>
              <a:t>US$25 referral coupon:</a:t>
            </a:r>
            <a:r>
              <a:rPr lang="en-US" sz="1200" dirty="0"/>
              <a:t> Newly elevated Senior members are encouraged to find the next innovators of tomorrow and invite them to join IEEE. Invite them to join and the new IEEE member will receive US$25 off their first year of membership.</a:t>
            </a:r>
          </a:p>
          <a:p>
            <a:endParaRPr lang="en-US" sz="1200" dirty="0"/>
          </a:p>
        </p:txBody>
      </p:sp>
    </p:spTree>
    <p:extLst>
      <p:ext uri="{BB962C8B-B14F-4D97-AF65-F5344CB8AC3E}">
        <p14:creationId xmlns:p14="http://schemas.microsoft.com/office/powerpoint/2010/main" val="397674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400" y="220132"/>
            <a:ext cx="9144000" cy="834497"/>
          </a:xfrm>
        </p:spPr>
        <p:txBody>
          <a:bodyPr/>
          <a:lstStyle/>
          <a:p>
            <a:r>
              <a:rPr lang="en-US" sz="4000" dirty="0" smtClean="0"/>
              <a:t>Eligibility</a:t>
            </a:r>
            <a:endParaRPr lang="en-US" sz="4000" dirty="0"/>
          </a:p>
        </p:txBody>
      </p:sp>
      <p:sp>
        <p:nvSpPr>
          <p:cNvPr id="3" name="Subtitle 2"/>
          <p:cNvSpPr>
            <a:spLocks noGrp="1"/>
          </p:cNvSpPr>
          <p:nvPr>
            <p:ph type="subTitle" idx="1"/>
          </p:nvPr>
        </p:nvSpPr>
        <p:spPr>
          <a:xfrm>
            <a:off x="270933" y="1688571"/>
            <a:ext cx="7975600" cy="3941762"/>
          </a:xfrm>
        </p:spPr>
        <p:txBody>
          <a:bodyPr/>
          <a:lstStyle/>
          <a:p>
            <a:pPr marL="342900" indent="-342900" algn="l">
              <a:buFont typeface="Arial" panose="020B0604020202020204" pitchFamily="34" charset="0"/>
              <a:buChar char="•"/>
            </a:pPr>
            <a:r>
              <a:rPr lang="en-US" dirty="0" smtClean="0"/>
              <a:t>Be engineers, scientists, educators, technical executives, or originators in IEEE-designated fields</a:t>
            </a:r>
          </a:p>
          <a:p>
            <a:pPr marL="342900" indent="-342900" algn="l">
              <a:buFont typeface="Arial" panose="020B0604020202020204" pitchFamily="34" charset="0"/>
              <a:buChar char="•"/>
            </a:pPr>
            <a:r>
              <a:rPr lang="en-US" dirty="0" smtClean="0"/>
              <a:t>Have experience reflecting professional maturity</a:t>
            </a:r>
          </a:p>
          <a:p>
            <a:pPr marL="342900" indent="-342900" algn="l">
              <a:buFont typeface="Arial" panose="020B0604020202020204" pitchFamily="34" charset="0"/>
              <a:buChar char="•"/>
            </a:pPr>
            <a:r>
              <a:rPr lang="en-US" dirty="0" smtClean="0"/>
              <a:t>Have been in professional practice for at least ten years</a:t>
            </a:r>
          </a:p>
          <a:p>
            <a:pPr marL="342900" indent="-342900" algn="l">
              <a:buFont typeface="Arial" panose="020B0604020202020204" pitchFamily="34" charset="0"/>
              <a:buChar char="•"/>
            </a:pPr>
            <a:r>
              <a:rPr lang="en-US" dirty="0" smtClean="0"/>
              <a:t>Show significant performance over a period of at least five years in their professional 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421" y="2172229"/>
            <a:ext cx="2867958" cy="1954213"/>
          </a:xfrm>
          <a:prstGeom prst="rect">
            <a:avLst/>
          </a:prstGeom>
        </p:spPr>
      </p:pic>
    </p:spTree>
    <p:extLst>
      <p:ext uri="{BB962C8B-B14F-4D97-AF65-F5344CB8AC3E}">
        <p14:creationId xmlns:p14="http://schemas.microsoft.com/office/powerpoint/2010/main" val="319168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667" y="364066"/>
            <a:ext cx="9144000" cy="673630"/>
          </a:xfrm>
        </p:spPr>
        <p:txBody>
          <a:bodyPr/>
          <a:lstStyle/>
          <a:p>
            <a:r>
              <a:rPr lang="en-US" sz="4000" dirty="0" smtClean="0"/>
              <a:t>How to Apply</a:t>
            </a:r>
            <a:endParaRPr lang="en-US" sz="4000" dirty="0"/>
          </a:p>
        </p:txBody>
      </p:sp>
      <p:sp>
        <p:nvSpPr>
          <p:cNvPr id="3" name="Subtitle 2"/>
          <p:cNvSpPr>
            <a:spLocks noGrp="1"/>
          </p:cNvSpPr>
          <p:nvPr>
            <p:ph type="subTitle" idx="1"/>
          </p:nvPr>
        </p:nvSpPr>
        <p:spPr>
          <a:xfrm>
            <a:off x="1261533" y="1713971"/>
            <a:ext cx="9144000" cy="4017962"/>
          </a:xfrm>
        </p:spPr>
        <p:txBody>
          <a:bodyPr/>
          <a:lstStyle/>
          <a:p>
            <a:pPr algn="l"/>
            <a:r>
              <a:rPr lang="en-US" sz="2000" dirty="0" smtClean="0"/>
              <a:t>Step One: Complete an IEEE Membership Application and receive an IEEE member number before applying</a:t>
            </a:r>
          </a:p>
          <a:p>
            <a:pPr algn="l"/>
            <a:r>
              <a:rPr lang="en-US" sz="2000" dirty="0" smtClean="0"/>
              <a:t>Step Two: Determine Application Deadline – For applications or nominations to be considered, they must be received with all required references and resume, 10 days prior to the Senior Member Review Panel Meeting Dates.</a:t>
            </a:r>
          </a:p>
          <a:p>
            <a:pPr algn="l"/>
            <a:r>
              <a:rPr lang="en-US" sz="2000" dirty="0" smtClean="0"/>
              <a:t>Step Three: Obtain references. References must be an active IEEE member (that holds the grade of IEEE Senior Member or above)</a:t>
            </a:r>
          </a:p>
          <a:p>
            <a:pPr algn="l"/>
            <a:r>
              <a:rPr lang="en-US" sz="2000" dirty="0" smtClean="0"/>
              <a:t>Contact </a:t>
            </a:r>
            <a:r>
              <a:rPr lang="en-US" sz="2000" dirty="0" smtClean="0">
                <a:hlinkClick r:id="rId2"/>
              </a:rPr>
              <a:t>sscs-membership@ieee.org</a:t>
            </a:r>
            <a:r>
              <a:rPr lang="en-US" sz="2000" dirty="0" smtClean="0"/>
              <a:t> if you need help obtaining references</a:t>
            </a:r>
            <a:endParaRPr lang="en-US" sz="2000" dirty="0"/>
          </a:p>
        </p:txBody>
      </p:sp>
    </p:spTree>
    <p:extLst>
      <p:ext uri="{BB962C8B-B14F-4D97-AF65-F5344CB8AC3E}">
        <p14:creationId xmlns:p14="http://schemas.microsoft.com/office/powerpoint/2010/main" val="296408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867" y="389467"/>
            <a:ext cx="9144000" cy="656696"/>
          </a:xfrm>
        </p:spPr>
        <p:txBody>
          <a:bodyPr/>
          <a:lstStyle/>
          <a:p>
            <a:r>
              <a:rPr lang="en-US" sz="4000" dirty="0" smtClean="0"/>
              <a:t>Application Status</a:t>
            </a:r>
            <a:endParaRPr lang="en-US" sz="4000" dirty="0"/>
          </a:p>
        </p:txBody>
      </p:sp>
      <p:sp>
        <p:nvSpPr>
          <p:cNvPr id="3" name="Subtitle 2"/>
          <p:cNvSpPr>
            <a:spLocks noGrp="1"/>
          </p:cNvSpPr>
          <p:nvPr>
            <p:ph type="subTitle" idx="1"/>
          </p:nvPr>
        </p:nvSpPr>
        <p:spPr>
          <a:xfrm>
            <a:off x="922867" y="1646238"/>
            <a:ext cx="9144000" cy="1655762"/>
          </a:xfrm>
        </p:spPr>
        <p:txBody>
          <a:bodyPr/>
          <a:lstStyle/>
          <a:p>
            <a:pPr algn="l"/>
            <a:r>
              <a:rPr lang="en-US" dirty="0" smtClean="0"/>
              <a:t>The names of the newly elevated Senior Members are posted approximately two weeks following the Senior Member Review Panel. </a:t>
            </a:r>
          </a:p>
          <a:p>
            <a:pPr algn="l"/>
            <a:endParaRPr lang="en-US" dirty="0"/>
          </a:p>
          <a:p>
            <a:pPr algn="l"/>
            <a:r>
              <a:rPr lang="en-US" dirty="0" smtClean="0"/>
              <a:t>For application status, please contact </a:t>
            </a:r>
            <a:r>
              <a:rPr lang="en-US" dirty="0" smtClean="0">
                <a:hlinkClick r:id="rId2"/>
              </a:rPr>
              <a:t>senior-member@ieee.org</a:t>
            </a:r>
            <a:r>
              <a:rPr lang="en-US" dirty="0" smtClean="0"/>
              <a:t> </a:t>
            </a:r>
            <a:endParaRPr lang="en-US" dirty="0"/>
          </a:p>
        </p:txBody>
      </p:sp>
    </p:spTree>
    <p:extLst>
      <p:ext uri="{BB962C8B-B14F-4D97-AF65-F5344CB8AC3E}">
        <p14:creationId xmlns:p14="http://schemas.microsoft.com/office/powerpoint/2010/main" val="35421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200" y="245533"/>
            <a:ext cx="9144000" cy="927630"/>
          </a:xfrm>
        </p:spPr>
        <p:txBody>
          <a:bodyPr/>
          <a:lstStyle/>
          <a:p>
            <a:r>
              <a:rPr lang="en-US" sz="4000" dirty="0" smtClean="0"/>
              <a:t>Helpful Links</a:t>
            </a:r>
            <a:endParaRPr lang="en-US" sz="4000" dirty="0"/>
          </a:p>
        </p:txBody>
      </p:sp>
      <p:sp>
        <p:nvSpPr>
          <p:cNvPr id="3" name="Subtitle 2"/>
          <p:cNvSpPr>
            <a:spLocks noGrp="1"/>
          </p:cNvSpPr>
          <p:nvPr>
            <p:ph type="subTitle" idx="1"/>
          </p:nvPr>
        </p:nvSpPr>
        <p:spPr>
          <a:xfrm>
            <a:off x="1219200" y="1553104"/>
            <a:ext cx="9144000" cy="4475162"/>
          </a:xfrm>
        </p:spPr>
        <p:txBody>
          <a:bodyPr/>
          <a:lstStyle/>
          <a:p>
            <a:pPr algn="l"/>
            <a:r>
              <a:rPr lang="en-US" dirty="0" smtClean="0"/>
              <a:t>IEEE </a:t>
            </a:r>
            <a:r>
              <a:rPr lang="en-US" dirty="0"/>
              <a:t>Senior Member </a:t>
            </a:r>
            <a:r>
              <a:rPr lang="en-US" dirty="0" smtClean="0"/>
              <a:t>Page: </a:t>
            </a:r>
          </a:p>
          <a:p>
            <a:pPr algn="l"/>
            <a:r>
              <a:rPr lang="en-US" dirty="0" smtClean="0">
                <a:hlinkClick r:id="rId2"/>
              </a:rPr>
              <a:t>http</a:t>
            </a:r>
            <a:r>
              <a:rPr lang="en-US" dirty="0">
                <a:hlinkClick r:id="rId2"/>
              </a:rPr>
              <a:t>://</a:t>
            </a:r>
            <a:r>
              <a:rPr lang="en-US" dirty="0" smtClean="0">
                <a:hlinkClick r:id="rId2"/>
              </a:rPr>
              <a:t>www.ieee.org/membership_services/membership/senior/index.html</a:t>
            </a:r>
            <a:r>
              <a:rPr lang="en-US" dirty="0" smtClean="0"/>
              <a:t> </a:t>
            </a:r>
          </a:p>
          <a:p>
            <a:pPr algn="l"/>
            <a:r>
              <a:rPr lang="en-US" dirty="0" smtClean="0"/>
              <a:t>SSCS Senior Member Page:</a:t>
            </a:r>
          </a:p>
          <a:p>
            <a:pPr algn="l"/>
            <a:r>
              <a:rPr lang="en-US" dirty="0">
                <a:hlinkClick r:id="rId3"/>
              </a:rPr>
              <a:t>https://</a:t>
            </a:r>
            <a:r>
              <a:rPr lang="en-US" dirty="0" smtClean="0">
                <a:hlinkClick r:id="rId3"/>
              </a:rPr>
              <a:t>sscs.ieee.org/membership/become-a-senior-member</a:t>
            </a:r>
            <a:r>
              <a:rPr lang="en-US" dirty="0" smtClean="0"/>
              <a:t> </a:t>
            </a:r>
            <a:endParaRPr lang="en-US" dirty="0"/>
          </a:p>
          <a:p>
            <a:pPr algn="l"/>
            <a:r>
              <a:rPr lang="en-US" dirty="0" smtClean="0"/>
              <a:t>Email:</a:t>
            </a:r>
          </a:p>
          <a:p>
            <a:pPr algn="l"/>
            <a:r>
              <a:rPr lang="en-US" dirty="0" smtClean="0">
                <a:hlinkClick r:id="rId4"/>
              </a:rPr>
              <a:t>sscs-membership@ieee.org</a:t>
            </a:r>
            <a:endParaRPr lang="en-US" dirty="0" smtClean="0"/>
          </a:p>
          <a:p>
            <a:pPr algn="l"/>
            <a:r>
              <a:rPr lang="en-US" dirty="0" smtClean="0">
                <a:hlinkClick r:id="rId5"/>
              </a:rPr>
              <a:t>senior-member@ieee.org</a:t>
            </a:r>
            <a:r>
              <a:rPr lang="en-US" dirty="0" smtClean="0"/>
              <a:t> </a:t>
            </a:r>
            <a:endParaRPr lang="en-US" dirty="0"/>
          </a:p>
          <a:p>
            <a:pPr algn="l"/>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4033" y="4631265"/>
            <a:ext cx="3458633" cy="1945481"/>
          </a:xfrm>
          <a:prstGeom prst="rect">
            <a:avLst/>
          </a:prstGeom>
        </p:spPr>
      </p:pic>
    </p:spTree>
    <p:extLst>
      <p:ext uri="{BB962C8B-B14F-4D97-AF65-F5344CB8AC3E}">
        <p14:creationId xmlns:p14="http://schemas.microsoft.com/office/powerpoint/2010/main" val="1792589301"/>
      </p:ext>
    </p:extLst>
  </p:cSld>
  <p:clrMapOvr>
    <a:masterClrMapping/>
  </p:clrMapOvr>
</p:sld>
</file>

<file path=ppt/theme/theme1.xml><?xml version="1.0" encoding="utf-8"?>
<a:theme xmlns:a="http://schemas.openxmlformats.org/drawingml/2006/main" name="IEEE Master Brand 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IEEE Master Brand Template</Template>
  <TotalTime>35</TotalTime>
  <Words>227</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Arial</vt:lpstr>
      <vt:lpstr>Lucida Grande</vt:lpstr>
      <vt:lpstr>Verdana</vt:lpstr>
      <vt:lpstr>Wingdings</vt:lpstr>
      <vt:lpstr>IEEE Master Brand Template</vt:lpstr>
      <vt:lpstr>Senior Member Elevation </vt:lpstr>
      <vt:lpstr>Senior Member Grade</vt:lpstr>
      <vt:lpstr>Senior Membership Benefits</vt:lpstr>
      <vt:lpstr>Eligibility</vt:lpstr>
      <vt:lpstr>How to Apply</vt:lpstr>
      <vt:lpstr>Application Status</vt:lpstr>
      <vt:lpstr>Helpful Links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Member Elevation </dc:title>
  <dc:creator>Abira Sengupta</dc:creator>
  <cp:lastModifiedBy>Abira Sengupta</cp:lastModifiedBy>
  <cp:revision>5</cp:revision>
  <dcterms:created xsi:type="dcterms:W3CDTF">2017-10-05T15:33:37Z</dcterms:created>
  <dcterms:modified xsi:type="dcterms:W3CDTF">2017-10-05T16:08:43Z</dcterms:modified>
</cp:coreProperties>
</file>